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1" r:id="rId5"/>
    <p:sldId id="258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83F2F-9A60-42F7-917C-7E0BCE9FF5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A124A7-34E6-48D8-BBA5-B3EDA832CD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2A7C9-B17C-41F6-935C-0AB92AC2A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AA4F-F199-4905-908C-3A47D7C123DC}" type="datetimeFigureOut">
              <a:rPr lang="en-GB" smtClean="0"/>
              <a:t>17/01/2025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5D6DF-6F70-4035-BA14-AAB0A8CCF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8649E-4F40-4146-B093-18DCD7A86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03B7-21BE-4583-9A77-0B3E158834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594596"/>
      </p:ext>
    </p:extLst>
  </p:cSld>
  <p:clrMapOvr>
    <a:masterClrMapping/>
  </p:clrMapOvr>
  <p:transition spd="slow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B5E4B-00AA-4988-80A8-C74DE1ADD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E6F238-7C20-44BD-B85D-41A2FD52C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6B719-B589-4941-9F95-78418FE15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AA4F-F199-4905-908C-3A47D7C123DC}" type="datetimeFigureOut">
              <a:rPr lang="en-GB" smtClean="0"/>
              <a:t>17/01/2025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F9FE27-DF79-46F4-99D4-B7B33C7E9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827265-823E-4AEA-A187-FAF7907BC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03B7-21BE-4583-9A77-0B3E158834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16661"/>
      </p:ext>
    </p:extLst>
  </p:cSld>
  <p:clrMapOvr>
    <a:masterClrMapping/>
  </p:clrMapOvr>
  <p:transition spd="slow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082096-52BC-450C-8396-4F9B562DAF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C2F567-1317-4BAC-A841-51FCD065DA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524D66-ECBE-48E9-A51C-BD008292A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AA4F-F199-4905-908C-3A47D7C123DC}" type="datetimeFigureOut">
              <a:rPr lang="en-GB" smtClean="0"/>
              <a:t>17/01/2025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9BEBA-7640-442B-82EB-93738EBC5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879773-A2E8-4661-A26E-30A6FC728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03B7-21BE-4583-9A77-0B3E158834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927024"/>
      </p:ext>
    </p:extLst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2EEE2-9BBC-4574-B761-A4B712B3A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A76C9-EB8E-4CE9-A686-12F44EA6B7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416BE8-4FE8-4E27-BCA3-C0E14C11A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AA4F-F199-4905-908C-3A47D7C123DC}" type="datetimeFigureOut">
              <a:rPr lang="en-GB" smtClean="0"/>
              <a:t>17/01/2025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B54D41-AB6D-4738-A481-9B0C56305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3FA38-95E4-47BD-A32D-C6A86B30D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03B7-21BE-4583-9A77-0B3E158834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929359"/>
      </p:ext>
    </p:extLst>
  </p:cSld>
  <p:clrMapOvr>
    <a:masterClrMapping/>
  </p:clrMapOvr>
  <p:transition spd="slow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9CE03-6DEE-4671-BE2E-D29C52B24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5C6ADD-C86F-4D1A-A0FC-8AD1BF41E0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F0E72A-C67E-4899-8E2E-38B699C1C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AA4F-F199-4905-908C-3A47D7C123DC}" type="datetimeFigureOut">
              <a:rPr lang="en-GB" smtClean="0"/>
              <a:t>17/01/2025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23757-A018-41AD-90D7-F1A5C88D3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C95B1-CB4E-4365-93F4-8B5A166C4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03B7-21BE-4583-9A77-0B3E158834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297148"/>
      </p:ext>
    </p:extLst>
  </p:cSld>
  <p:clrMapOvr>
    <a:masterClrMapping/>
  </p:clrMapOvr>
  <p:transition spd="slow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DC0E4-1574-496F-A012-3D827965E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F24B5-F7C7-429F-8613-F11AD42159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0723B3-B732-4986-AC49-D4269579FA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8C23D6-090C-4D52-B0C7-292933BD1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AA4F-F199-4905-908C-3A47D7C123DC}" type="datetimeFigureOut">
              <a:rPr lang="en-GB" smtClean="0"/>
              <a:t>17/01/2025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1A49EE-7FAB-4B4C-A6D7-7D34FC037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20C9C1-7EB9-433F-BCE4-059867247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03B7-21BE-4583-9A77-0B3E158834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77435"/>
      </p:ext>
    </p:extLst>
  </p:cSld>
  <p:clrMapOvr>
    <a:masterClrMapping/>
  </p:clrMapOvr>
  <p:transition spd="slow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8615C-FF7E-43E3-BD56-7D1303388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230E97-3275-47E4-BD2C-101F0DAD70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E0D648-401E-4A01-9AF7-687EA0B67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881CCF-DEEF-4643-977E-30A8803AB6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C8EFE4-4F0E-481B-8BFE-81898D2294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A764CA-A301-412F-872E-234E38E17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AA4F-F199-4905-908C-3A47D7C123DC}" type="datetimeFigureOut">
              <a:rPr lang="en-GB" smtClean="0"/>
              <a:t>17/01/2025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032FBF-752A-425C-998B-76C5892B2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F56887-9BD0-41CD-A675-F36108749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03B7-21BE-4583-9A77-0B3E158834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583250"/>
      </p:ext>
    </p:extLst>
  </p:cSld>
  <p:clrMapOvr>
    <a:masterClrMapping/>
  </p:clrMapOvr>
  <p:transition spd="slow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34B3E-7162-44DE-9E98-652DE866C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677BB5-6645-47F6-87B9-C1D803C8D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AA4F-F199-4905-908C-3A47D7C123DC}" type="datetimeFigureOut">
              <a:rPr lang="en-GB" smtClean="0"/>
              <a:t>17/01/2025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A84989-B706-4635-B42A-E85A11827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A1412A-B6EF-44AE-B98A-1C0868DAC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03B7-21BE-4583-9A77-0B3E158834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267051"/>
      </p:ext>
    </p:extLst>
  </p:cSld>
  <p:clrMapOvr>
    <a:masterClrMapping/>
  </p:clrMapOvr>
  <p:transition spd="slow"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8717FF-AE1E-405C-8052-125D5D471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AA4F-F199-4905-908C-3A47D7C123DC}" type="datetimeFigureOut">
              <a:rPr lang="en-GB" smtClean="0"/>
              <a:t>17/01/2025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228E24-53C5-4F55-99A9-B18C09438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4DE5F2-CF35-4CD8-90FF-32A5E5FA3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03B7-21BE-4583-9A77-0B3E158834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218467"/>
      </p:ext>
    </p:extLst>
  </p:cSld>
  <p:clrMapOvr>
    <a:masterClrMapping/>
  </p:clrMapOvr>
  <p:transition spd="slow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BD65E-3620-44A7-A524-9D66F53B7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F8DCF-08C9-4299-A733-BF61D8D81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78BA6B-3162-488B-9389-5498A8C27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E8E92C-890E-4EEC-9C2E-AD021F4E9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AA4F-F199-4905-908C-3A47D7C123DC}" type="datetimeFigureOut">
              <a:rPr lang="en-GB" smtClean="0"/>
              <a:t>17/01/2025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56BA9E-3149-482E-8C09-33BCFD94A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70D93C-1879-454B-A559-9771686D1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03B7-21BE-4583-9A77-0B3E158834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97893"/>
      </p:ext>
    </p:extLst>
  </p:cSld>
  <p:clrMapOvr>
    <a:masterClrMapping/>
  </p:clrMapOvr>
  <p:transition spd="slow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C007A-7FB8-4EA1-8D3E-F18467BAD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D6745D-AF4F-405C-A522-4280872164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FF081D-33A8-4CC2-AEE1-CEA5F64730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2CFAE1-DE34-45B8-9BA8-08C84178A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AA4F-F199-4905-908C-3A47D7C123DC}" type="datetimeFigureOut">
              <a:rPr lang="en-GB" smtClean="0"/>
              <a:t>17/01/2025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C14851-8CE2-4F45-A652-9DF8CFACB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A223BD-7067-4295-AC31-3783A1DD7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03B7-21BE-4583-9A77-0B3E158834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870181"/>
      </p:ext>
    </p:extLst>
  </p:cSld>
  <p:clrMapOvr>
    <a:masterClrMapping/>
  </p:clrMapOvr>
  <p:transition spd="slow"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A2D769-3E47-407D-AB08-12F5E41DA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0A9291-A7B1-4A5C-85F4-299803B06E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E96CE3-946C-4EA3-B083-C7435F32C2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CAA4F-F199-4905-908C-3A47D7C123DC}" type="datetimeFigureOut">
              <a:rPr lang="en-GB" smtClean="0"/>
              <a:t>17/01/2025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F1446B-A044-4D9E-9F7E-F44C40EB65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35041-E9FB-48B3-88F2-96E342CBCA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603B7-21BE-4583-9A77-0B3E158834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972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E5FB8-19A1-45ED-BA2E-99B3A7C801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30287"/>
          </a:xfrm>
        </p:spPr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Welcome to Year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5FF6FB-2D64-4A4E-96E8-9A2B5DE79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32100"/>
            <a:ext cx="3838575" cy="2903537"/>
          </a:xfrm>
        </p:spPr>
        <p:txBody>
          <a:bodyPr/>
          <a:lstStyle/>
          <a:p>
            <a:r>
              <a:rPr lang="en-GB" u="sng" dirty="0">
                <a:latin typeface="Century Gothic" panose="020B0502020202020204" pitchFamily="34" charset="0"/>
              </a:rPr>
              <a:t>Woodpeckers</a:t>
            </a:r>
          </a:p>
          <a:p>
            <a:endParaRPr lang="en-GB" u="sng" dirty="0">
              <a:latin typeface="Century Gothic" panose="020B0502020202020204" pitchFamily="34" charset="0"/>
            </a:endParaRPr>
          </a:p>
          <a:p>
            <a:r>
              <a:rPr lang="en-GB" dirty="0">
                <a:latin typeface="Century Gothic" panose="020B0502020202020204" pitchFamily="34" charset="0"/>
              </a:rPr>
              <a:t>Miss McGuckian</a:t>
            </a:r>
          </a:p>
          <a:p>
            <a:r>
              <a:rPr lang="en-GB" dirty="0">
                <a:latin typeface="Century Gothic" panose="020B0502020202020204" pitchFamily="34" charset="0"/>
              </a:rPr>
              <a:t>Mrs Kelly</a:t>
            </a:r>
          </a:p>
          <a:p>
            <a:r>
              <a:rPr lang="en-GB" dirty="0">
                <a:latin typeface="Century Gothic" panose="020B0502020202020204" pitchFamily="34" charset="0"/>
              </a:rPr>
              <a:t>Mrs Craig</a:t>
            </a:r>
          </a:p>
          <a:p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EF8C808-2BDD-41FE-AB64-A947F60BE223}"/>
              </a:ext>
            </a:extLst>
          </p:cNvPr>
          <p:cNvSpPr txBox="1">
            <a:spLocks/>
          </p:cNvSpPr>
          <p:nvPr/>
        </p:nvSpPr>
        <p:spPr>
          <a:xfrm>
            <a:off x="6324600" y="3602038"/>
            <a:ext cx="3838575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B984EA2-1035-4D49-9D4F-3DA0329D2C16}"/>
              </a:ext>
            </a:extLst>
          </p:cNvPr>
          <p:cNvSpPr txBox="1">
            <a:spLocks/>
          </p:cNvSpPr>
          <p:nvPr/>
        </p:nvSpPr>
        <p:spPr>
          <a:xfrm>
            <a:off x="6324600" y="2832100"/>
            <a:ext cx="3838575" cy="2903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u="sng" dirty="0">
                <a:latin typeface="Century Gothic" panose="020B0502020202020204" pitchFamily="34" charset="0"/>
              </a:rPr>
              <a:t>Doves</a:t>
            </a:r>
          </a:p>
          <a:p>
            <a:endParaRPr lang="en-GB" u="sng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M</a:t>
            </a:r>
            <a:r>
              <a:rPr lang="en-GB" dirty="0" err="1">
                <a:latin typeface="Century Gothic" panose="020B0502020202020204" pitchFamily="34" charset="0"/>
              </a:rPr>
              <a:t>rs</a:t>
            </a:r>
            <a:r>
              <a:rPr lang="en-GB" dirty="0">
                <a:latin typeface="Century Gothic" panose="020B0502020202020204" pitchFamily="34" charset="0"/>
              </a:rPr>
              <a:t> Hayman</a:t>
            </a:r>
          </a:p>
          <a:p>
            <a:r>
              <a:rPr lang="en-GB" dirty="0">
                <a:latin typeface="Century Gothic" panose="020B0502020202020204" pitchFamily="34" charset="0"/>
              </a:rPr>
              <a:t>Mrs Hall</a:t>
            </a:r>
          </a:p>
          <a:p>
            <a:r>
              <a:rPr lang="en-GB" dirty="0">
                <a:latin typeface="Century Gothic" panose="020B0502020202020204" pitchFamily="34" charset="0"/>
              </a:rPr>
              <a:t>Mrs Kitson</a:t>
            </a:r>
          </a:p>
          <a:p>
            <a:endParaRPr lang="en-GB" dirty="0"/>
          </a:p>
        </p:txBody>
      </p:sp>
      <p:pic>
        <p:nvPicPr>
          <p:cNvPr id="6" name="Picture 4" descr="https://www.stedwardscatholicfirstschool.co.uk/uploads/ClassWoodpeckers/Woodpecker.jpg">
            <a:extLst>
              <a:ext uri="{FF2B5EF4-FFF2-40B4-BE49-F238E27FC236}">
                <a16:creationId xmlns:a16="http://schemas.microsoft.com/office/drawing/2014/main" id="{606CCC34-30F0-45CA-A6B4-DFBBEE5A7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93" b="94426" l="10000" r="90000">
                        <a14:foregroundMark x1="26452" y1="92516" x2="29536" y2="94426"/>
                        <a14:foregroundMark x1="53024" y1="54825" x2="72641" y2="62994"/>
                        <a14:foregroundMark x1="72641" y1="62994" x2="72641" y2="629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2"/>
            <a:ext cx="1998545" cy="282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www.stedwardscatholicfirstschool.co.uk/uploads/ClassDoves/Dove.jpeg">
            <a:extLst>
              <a:ext uri="{FF2B5EF4-FFF2-40B4-BE49-F238E27FC236}">
                <a16:creationId xmlns:a16="http://schemas.microsoft.com/office/drawing/2014/main" id="{954DA4CA-7340-439A-A085-6B1EB14AB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90" b="89996" l="9998" r="97178">
                        <a14:foregroundMark x1="30607" y1="31163" x2="43447" y2="44603"/>
                        <a14:foregroundMark x1="43447" y1="44603" x2="53813" y2="43970"/>
                        <a14:foregroundMark x1="53813" y1="43970" x2="59170" y2="37444"/>
                        <a14:foregroundMark x1="59170" y1="37444" x2="58311" y2="29797"/>
                        <a14:foregroundMark x1="58311" y1="29797" x2="63811" y2="23674"/>
                        <a14:foregroundMark x1="63811" y1="23674" x2="73829" y2="27483"/>
                        <a14:foregroundMark x1="73829" y1="27483" x2="81313" y2="32485"/>
                        <a14:foregroundMark x1="81313" y1="32485" x2="77816" y2="40060"/>
                        <a14:foregroundMark x1="77816" y1="40060" x2="64976" y2="51775"/>
                        <a14:foregroundMark x1="64976" y1="51775" x2="64200" y2="58775"/>
                        <a14:foregroundMark x1="64200" y1="58775" x2="69229" y2="64870"/>
                        <a14:foregroundMark x1="69229" y1="64870" x2="93110" y2="74429"/>
                        <a14:foregroundMark x1="91556" y1="72919" x2="97178" y2="753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4580" y="5082"/>
            <a:ext cx="1987420" cy="282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59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/>
    </mc:Choice>
    <mc:Fallback xmlns="">
      <p:transition spd="slow" advClick="0" advTm="1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21883D-B49E-4BFD-AA5E-FDDB747C7C34}"/>
              </a:ext>
            </a:extLst>
          </p:cNvPr>
          <p:cNvSpPr txBox="1"/>
          <p:nvPr/>
        </p:nvSpPr>
        <p:spPr>
          <a:xfrm>
            <a:off x="1290637" y="476250"/>
            <a:ext cx="961072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>
                <a:latin typeface="Century Gothic" panose="020B0502020202020204" pitchFamily="34" charset="0"/>
              </a:rPr>
              <a:t>School Timings</a:t>
            </a:r>
          </a:p>
          <a:p>
            <a:pPr algn="ctr"/>
            <a:endParaRPr lang="en-GB" sz="2000" b="1" u="sng" dirty="0"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latin typeface="Century Gothic" panose="020B0502020202020204" pitchFamily="34" charset="0"/>
            </a:endParaRPr>
          </a:p>
          <a:p>
            <a:r>
              <a:rPr lang="en-GB" sz="2400" b="1" u="sng" dirty="0">
                <a:latin typeface="Century Gothic" panose="020B0502020202020204" pitchFamily="34" charset="0"/>
              </a:rPr>
              <a:t>Start of school: </a:t>
            </a:r>
          </a:p>
          <a:p>
            <a:endParaRPr lang="en-GB" sz="2400" b="1" u="sng" dirty="0">
              <a:latin typeface="Century Gothic" panose="020B0502020202020204" pitchFamily="34" charset="0"/>
            </a:endParaRPr>
          </a:p>
          <a:p>
            <a:r>
              <a:rPr lang="en-GB" sz="2400" dirty="0">
                <a:latin typeface="Century Gothic" panose="020B0502020202020204" pitchFamily="34" charset="0"/>
              </a:rPr>
              <a:t>Gates open at 8:30am and bell rings at 8:45am. All children must be in class by 8:45am</a:t>
            </a:r>
          </a:p>
          <a:p>
            <a:endParaRPr lang="en-GB" sz="2400" b="1" u="sng" dirty="0">
              <a:latin typeface="Century Gothic" panose="020B0502020202020204" pitchFamily="34" charset="0"/>
            </a:endParaRPr>
          </a:p>
          <a:p>
            <a:r>
              <a:rPr lang="en-GB" sz="2400" b="1" u="sng" dirty="0">
                <a:latin typeface="Century Gothic" panose="020B0502020202020204" pitchFamily="34" charset="0"/>
              </a:rPr>
              <a:t>End of school:</a:t>
            </a:r>
          </a:p>
          <a:p>
            <a:endParaRPr lang="en-GB" sz="2400" b="1" u="sng" dirty="0">
              <a:latin typeface="Century Gothic" panose="020B0502020202020204" pitchFamily="34" charset="0"/>
            </a:endParaRPr>
          </a:p>
          <a:p>
            <a:r>
              <a:rPr lang="en-GB" sz="2400" dirty="0">
                <a:latin typeface="Century Gothic" panose="020B0502020202020204" pitchFamily="34" charset="0"/>
              </a:rPr>
              <a:t>School finishes at 3:15pm. Please collect from the playground area through the KS2 gate. </a:t>
            </a:r>
          </a:p>
        </p:txBody>
      </p:sp>
    </p:spTree>
    <p:extLst>
      <p:ext uri="{BB962C8B-B14F-4D97-AF65-F5344CB8AC3E}">
        <p14:creationId xmlns:p14="http://schemas.microsoft.com/office/powerpoint/2010/main" val="3152253468"/>
      </p:ext>
    </p:extLst>
  </p:cSld>
  <p:clrMapOvr>
    <a:masterClrMapping/>
  </p:clrMapOvr>
  <p:transition spd="slow" advClick="0" advTm="15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30B41-E810-49CA-A49A-749E67CCB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6913"/>
            <a:ext cx="10515600" cy="507462"/>
          </a:xfrm>
        </p:spPr>
        <p:txBody>
          <a:bodyPr>
            <a:normAutofit/>
          </a:bodyPr>
          <a:lstStyle/>
          <a:p>
            <a:pPr algn="ctr"/>
            <a:r>
              <a:rPr lang="en-GB" sz="2400" b="1" u="sng" dirty="0">
                <a:latin typeface="Century Gothic" panose="020B0502020202020204" pitchFamily="34" charset="0"/>
              </a:rPr>
              <a:t>Timetable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77CACA-2438-4609-A7F9-B2BD4E4B0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231" y="714375"/>
            <a:ext cx="9675170" cy="610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204848"/>
      </p:ext>
    </p:extLst>
  </p:cSld>
  <p:clrMapOvr>
    <a:masterClrMapping/>
  </p:clrMapOvr>
  <p:transition spd="slow" advClick="0" advTm="15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703933-B4D4-4AC2-964C-844D4C7F1EF5}"/>
              </a:ext>
            </a:extLst>
          </p:cNvPr>
          <p:cNvSpPr txBox="1"/>
          <p:nvPr/>
        </p:nvSpPr>
        <p:spPr>
          <a:xfrm>
            <a:off x="104776" y="0"/>
            <a:ext cx="1083945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>
                <a:latin typeface="Century Gothic" panose="020B0502020202020204" pitchFamily="34" charset="0"/>
              </a:rPr>
              <a:t>Curriculum Information</a:t>
            </a:r>
          </a:p>
          <a:p>
            <a:pPr algn="ctr"/>
            <a:endParaRPr lang="en-GB" sz="2400" b="1" u="sng" dirty="0">
              <a:latin typeface="Century Gothic" panose="020B0502020202020204" pitchFamily="34" charset="0"/>
            </a:endParaRPr>
          </a:p>
          <a:p>
            <a:r>
              <a:rPr lang="en-GB" sz="2400" b="1" u="sng" dirty="0">
                <a:latin typeface="Century Gothic" panose="020B0502020202020204" pitchFamily="34" charset="0"/>
              </a:rPr>
              <a:t>Autumn Term</a:t>
            </a:r>
          </a:p>
          <a:p>
            <a:pPr algn="ctr"/>
            <a:endParaRPr lang="en-GB" sz="2400" dirty="0">
              <a:latin typeface="Century Gothic" panose="020B0502020202020204" pitchFamily="34" charset="0"/>
            </a:endParaRPr>
          </a:p>
          <a:p>
            <a:r>
              <a:rPr lang="en-GB" sz="2400" dirty="0">
                <a:latin typeface="Century Gothic" panose="020B0502020202020204" pitchFamily="34" charset="0"/>
              </a:rPr>
              <a:t>Stone Age to Iron Age - History</a:t>
            </a:r>
          </a:p>
          <a:p>
            <a:r>
              <a:rPr lang="en-GB" sz="2400" dirty="0">
                <a:latin typeface="Century Gothic" panose="020B0502020202020204" pitchFamily="34" charset="0"/>
              </a:rPr>
              <a:t>Rainforests - Geography</a:t>
            </a:r>
          </a:p>
          <a:p>
            <a:pPr algn="ctr"/>
            <a:endParaRPr lang="en-GB" sz="2400" dirty="0">
              <a:latin typeface="Century Gothic" panose="020B0502020202020204" pitchFamily="34" charset="0"/>
            </a:endParaRPr>
          </a:p>
          <a:p>
            <a:r>
              <a:rPr lang="en-GB" sz="2400" b="1" u="sng" dirty="0">
                <a:latin typeface="Century Gothic" panose="020B0502020202020204" pitchFamily="34" charset="0"/>
              </a:rPr>
              <a:t>Spring Term</a:t>
            </a:r>
          </a:p>
          <a:p>
            <a:endParaRPr lang="en-GB" sz="2400" b="1" u="sng" dirty="0">
              <a:latin typeface="Century Gothic" panose="020B0502020202020204" pitchFamily="34" charset="0"/>
            </a:endParaRPr>
          </a:p>
          <a:p>
            <a:r>
              <a:rPr lang="en-GB" sz="2400" dirty="0">
                <a:latin typeface="Century Gothic" panose="020B0502020202020204" pitchFamily="34" charset="0"/>
              </a:rPr>
              <a:t>Ancient Egyptians - History</a:t>
            </a:r>
          </a:p>
          <a:p>
            <a:r>
              <a:rPr lang="en-GB" sz="2400" dirty="0">
                <a:latin typeface="Century Gothic" panose="020B0502020202020204" pitchFamily="34" charset="0"/>
              </a:rPr>
              <a:t>Where Does Our Food Come From? - Geography</a:t>
            </a:r>
          </a:p>
          <a:p>
            <a:endParaRPr lang="en-GB" sz="2400" dirty="0">
              <a:latin typeface="Century Gothic" panose="020B0502020202020204" pitchFamily="34" charset="0"/>
            </a:endParaRPr>
          </a:p>
          <a:p>
            <a:r>
              <a:rPr lang="en-GB" sz="2400" b="1" u="sng" dirty="0">
                <a:latin typeface="Century Gothic" panose="020B0502020202020204" pitchFamily="34" charset="0"/>
              </a:rPr>
              <a:t>Summer Term</a:t>
            </a:r>
          </a:p>
          <a:p>
            <a:endParaRPr lang="en-GB" sz="2400" b="1" u="sng" dirty="0">
              <a:latin typeface="Century Gothic" panose="020B0502020202020204" pitchFamily="34" charset="0"/>
            </a:endParaRPr>
          </a:p>
          <a:p>
            <a:r>
              <a:rPr lang="en-US" sz="2400" dirty="0">
                <a:latin typeface="Century Gothic" panose="020B0502020202020204" pitchFamily="34" charset="0"/>
              </a:rPr>
              <a:t>Our Local Area - History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Rivers - Geography</a:t>
            </a:r>
          </a:p>
          <a:p>
            <a:endParaRPr lang="en-GB" sz="2400" dirty="0">
              <a:latin typeface="Century Gothic" panose="020B0502020202020204" pitchFamily="34" charset="0"/>
            </a:endParaRPr>
          </a:p>
          <a:p>
            <a:r>
              <a:rPr lang="en-GB" sz="2400" dirty="0">
                <a:latin typeface="Century Gothic" panose="020B0502020202020204" pitchFamily="34" charset="0"/>
              </a:rPr>
              <a:t>All information can be found on the class pages of the school website. </a:t>
            </a:r>
          </a:p>
          <a:p>
            <a:pPr algn="ctr"/>
            <a:endParaRPr lang="en-GB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881136"/>
      </p:ext>
    </p:extLst>
  </p:cSld>
  <p:clrMapOvr>
    <a:masterClrMapping/>
  </p:clrMapOvr>
  <p:transition spd="slow" advClick="0" advTm="15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21FC44-BEB8-47EF-8AF1-17AE3ECF4AF9}"/>
              </a:ext>
            </a:extLst>
          </p:cNvPr>
          <p:cNvSpPr txBox="1"/>
          <p:nvPr/>
        </p:nvSpPr>
        <p:spPr>
          <a:xfrm>
            <a:off x="230981" y="0"/>
            <a:ext cx="11730037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>
                <a:latin typeface="Century Gothic" panose="020B0502020202020204" pitchFamily="34" charset="0"/>
              </a:rPr>
              <a:t>Homework</a:t>
            </a:r>
          </a:p>
          <a:p>
            <a:pPr algn="ctr"/>
            <a:endParaRPr lang="en-GB" sz="2000" dirty="0">
              <a:latin typeface="Century Gothic" panose="020B0502020202020204" pitchFamily="34" charset="0"/>
            </a:endParaRPr>
          </a:p>
          <a:p>
            <a:r>
              <a:rPr lang="en-GB" sz="2000" b="1" u="sng" dirty="0">
                <a:latin typeface="Century Gothic" panose="020B0502020202020204" pitchFamily="34" charset="0"/>
              </a:rPr>
              <a:t>Reading</a:t>
            </a:r>
          </a:p>
          <a:p>
            <a:endParaRPr lang="en-GB" sz="2000" u="sng" dirty="0">
              <a:latin typeface="Century Gothic" panose="020B0502020202020204" pitchFamily="34" charset="0"/>
            </a:endParaRPr>
          </a:p>
          <a:p>
            <a:r>
              <a:rPr lang="en-GB" sz="2000" dirty="0">
                <a:latin typeface="Century Gothic" panose="020B0502020202020204" pitchFamily="34" charset="0"/>
              </a:rPr>
              <a:t>15 minutes a day. Homework diaries and reading books need to be in school everyday. Please sign the homework diary when you have heard your child read. </a:t>
            </a:r>
          </a:p>
          <a:p>
            <a:endParaRPr lang="en-GB" sz="2000" dirty="0">
              <a:latin typeface="Century Gothic" panose="020B0502020202020204" pitchFamily="34" charset="0"/>
            </a:endParaRPr>
          </a:p>
          <a:p>
            <a:r>
              <a:rPr lang="en-GB" sz="2000" b="1" u="sng" dirty="0">
                <a:latin typeface="Century Gothic" panose="020B0502020202020204" pitchFamily="34" charset="0"/>
              </a:rPr>
              <a:t>Word of the Day</a:t>
            </a:r>
          </a:p>
          <a:p>
            <a:endParaRPr lang="en-GB" sz="2000" u="sng" dirty="0">
              <a:latin typeface="Century Gothic" panose="020B0502020202020204" pitchFamily="34" charset="0"/>
            </a:endParaRPr>
          </a:p>
          <a:p>
            <a:r>
              <a:rPr lang="en-GB" sz="2000" dirty="0">
                <a:latin typeface="Century Gothic" panose="020B0502020202020204" pitchFamily="34" charset="0"/>
              </a:rPr>
              <a:t>The children will write a word into their homework diary everyday. Find the meaning of the word at home and write the definition into homework diary. This will then be discussed in class. </a:t>
            </a:r>
          </a:p>
          <a:p>
            <a:endParaRPr lang="en-GB" sz="2000" dirty="0">
              <a:latin typeface="Century Gothic" panose="020B0502020202020204" pitchFamily="34" charset="0"/>
            </a:endParaRPr>
          </a:p>
          <a:p>
            <a:r>
              <a:rPr lang="en-GB" sz="2000" b="1" u="sng" dirty="0">
                <a:latin typeface="Century Gothic" panose="020B0502020202020204" pitchFamily="34" charset="0"/>
              </a:rPr>
              <a:t>Spellings and Times tables</a:t>
            </a:r>
          </a:p>
          <a:p>
            <a:endParaRPr lang="en-GB" sz="2000" u="sng" dirty="0">
              <a:latin typeface="Century Gothic" panose="020B0502020202020204" pitchFamily="34" charset="0"/>
            </a:endParaRPr>
          </a:p>
          <a:p>
            <a:r>
              <a:rPr lang="en-GB" sz="2000" dirty="0">
                <a:latin typeface="Century Gothic" panose="020B0502020202020204" pitchFamily="34" charset="0"/>
              </a:rPr>
              <a:t>Both of these are on the school website for the year. Daily practise at home and in school. </a:t>
            </a:r>
          </a:p>
          <a:p>
            <a:endParaRPr lang="en-GB" sz="2000" dirty="0">
              <a:latin typeface="Century Gothic" panose="020B0502020202020204" pitchFamily="34" charset="0"/>
            </a:endParaRPr>
          </a:p>
          <a:p>
            <a:r>
              <a:rPr lang="en-GB" sz="2000" b="1" u="sng" dirty="0">
                <a:latin typeface="Century Gothic" panose="020B0502020202020204" pitchFamily="34" charset="0"/>
              </a:rPr>
              <a:t>TT </a:t>
            </a:r>
            <a:r>
              <a:rPr lang="en-GB" sz="2000" b="1" u="sng" dirty="0" err="1">
                <a:latin typeface="Century Gothic" panose="020B0502020202020204" pitchFamily="34" charset="0"/>
              </a:rPr>
              <a:t>Rockstars</a:t>
            </a:r>
            <a:endParaRPr lang="en-GB" sz="2000" b="1" u="sng" dirty="0">
              <a:latin typeface="Century Gothic" panose="020B0502020202020204" pitchFamily="34" charset="0"/>
            </a:endParaRPr>
          </a:p>
          <a:p>
            <a:endParaRPr lang="en-GB" sz="2000" u="sng" dirty="0">
              <a:latin typeface="Century Gothic" panose="020B0502020202020204" pitchFamily="34" charset="0"/>
            </a:endParaRPr>
          </a:p>
          <a:p>
            <a:r>
              <a:rPr lang="en-GB" sz="2000" dirty="0">
                <a:latin typeface="Century Gothic" panose="020B0502020202020204" pitchFamily="34" charset="0"/>
              </a:rPr>
              <a:t>Daily practise of 10-15minutes.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If unsure of log in details, please ask your child’s teacher for the information. </a:t>
            </a:r>
          </a:p>
        </p:txBody>
      </p:sp>
    </p:spTree>
    <p:extLst>
      <p:ext uri="{BB962C8B-B14F-4D97-AF65-F5344CB8AC3E}">
        <p14:creationId xmlns:p14="http://schemas.microsoft.com/office/powerpoint/2010/main" val="2561203433"/>
      </p:ext>
    </p:extLst>
  </p:cSld>
  <p:clrMapOvr>
    <a:masterClrMapping/>
  </p:clrMapOvr>
  <p:transition spd="slow" advClick="0" advTm="15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4A485C-1C46-4631-8EB6-7431E2692F0C}"/>
              </a:ext>
            </a:extLst>
          </p:cNvPr>
          <p:cNvSpPr txBox="1"/>
          <p:nvPr/>
        </p:nvSpPr>
        <p:spPr>
          <a:xfrm>
            <a:off x="1052830" y="271780"/>
            <a:ext cx="9639299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>
                <a:latin typeface="Century Gothic" panose="020B0502020202020204" pitchFamily="34" charset="0"/>
              </a:rPr>
              <a:t>PE Kits</a:t>
            </a:r>
          </a:p>
          <a:p>
            <a:endParaRPr lang="en-GB" sz="2000" b="1" u="sng" dirty="0">
              <a:latin typeface="Century Gothic" panose="020B0502020202020204" pitchFamily="34" charset="0"/>
            </a:endParaRPr>
          </a:p>
          <a:p>
            <a:r>
              <a:rPr lang="en-GB" sz="2400" dirty="0">
                <a:latin typeface="Century Gothic" panose="020B0502020202020204" pitchFamily="34" charset="0"/>
              </a:rPr>
              <a:t>The children need to be in their named PE kit on a Friday. </a:t>
            </a:r>
          </a:p>
          <a:p>
            <a:r>
              <a:rPr lang="en-GB" sz="2400" dirty="0">
                <a:latin typeface="Century Gothic" panose="020B0502020202020204" pitchFamily="34" charset="0"/>
              </a:rPr>
              <a:t>-Black shorts/tracksuit bottoms-no leggings</a:t>
            </a:r>
          </a:p>
          <a:p>
            <a:r>
              <a:rPr lang="en-GB" sz="2400" dirty="0">
                <a:latin typeface="Century Gothic" panose="020B0502020202020204" pitchFamily="34" charset="0"/>
              </a:rPr>
              <a:t>-White T-Shirt</a:t>
            </a:r>
          </a:p>
          <a:p>
            <a:r>
              <a:rPr lang="en-GB" sz="2400" dirty="0">
                <a:latin typeface="Century Gothic" panose="020B0502020202020204" pitchFamily="34" charset="0"/>
              </a:rPr>
              <a:t>-Black sweatshirt-no hoodies</a:t>
            </a:r>
          </a:p>
          <a:p>
            <a:r>
              <a:rPr lang="en-GB" sz="2400" dirty="0">
                <a:latin typeface="Century Gothic" panose="020B0502020202020204" pitchFamily="34" charset="0"/>
              </a:rPr>
              <a:t>-Plain black or white trainers</a:t>
            </a:r>
          </a:p>
          <a:p>
            <a:endParaRPr lang="en-GB" sz="2000" dirty="0">
              <a:latin typeface="Century Gothic" panose="020B0502020202020204" pitchFamily="34" charset="0"/>
            </a:endParaRPr>
          </a:p>
          <a:p>
            <a:pPr algn="ctr"/>
            <a:r>
              <a:rPr lang="en-GB" sz="2800" b="1" u="sng" dirty="0">
                <a:latin typeface="Century Gothic" panose="020B0502020202020204" pitchFamily="34" charset="0"/>
              </a:rPr>
              <a:t>Water bottles and snacks</a:t>
            </a:r>
          </a:p>
          <a:p>
            <a:pPr algn="ctr"/>
            <a:endParaRPr lang="en-GB" sz="2000" b="1" u="sng" dirty="0">
              <a:latin typeface="Century Gothic" panose="020B0502020202020204" pitchFamily="34" charset="0"/>
            </a:endParaRPr>
          </a:p>
          <a:p>
            <a:r>
              <a:rPr lang="en-GB" sz="2400" dirty="0">
                <a:latin typeface="Century Gothic" panose="020B0502020202020204" pitchFamily="34" charset="0"/>
              </a:rPr>
              <a:t>Children must have a named water bottle at school everyday. </a:t>
            </a:r>
          </a:p>
          <a:p>
            <a:endParaRPr lang="en-GB" sz="2400" dirty="0">
              <a:latin typeface="Century Gothic" panose="020B0502020202020204" pitchFamily="34" charset="0"/>
            </a:endParaRPr>
          </a:p>
          <a:p>
            <a:r>
              <a:rPr lang="en-GB" sz="2400" dirty="0">
                <a:latin typeface="Century Gothic" panose="020B0502020202020204" pitchFamily="34" charset="0"/>
              </a:rPr>
              <a:t>Snacks need to be provided from home. These must be a fruit or vegetable based snack. </a:t>
            </a:r>
          </a:p>
        </p:txBody>
      </p:sp>
    </p:spTree>
    <p:extLst>
      <p:ext uri="{BB962C8B-B14F-4D97-AF65-F5344CB8AC3E}">
        <p14:creationId xmlns:p14="http://schemas.microsoft.com/office/powerpoint/2010/main" val="3095623055"/>
      </p:ext>
    </p:extLst>
  </p:cSld>
  <p:clrMapOvr>
    <a:masterClrMapping/>
  </p:clrMapOvr>
  <p:transition spd="slow" advClick="0" advTm="15000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305</Words>
  <Application>Microsoft Office PowerPoint</Application>
  <PresentationFormat>Widescreen</PresentationFormat>
  <Paragraphs>71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Office Theme</vt:lpstr>
      <vt:lpstr>Welcome to Year 3</vt:lpstr>
      <vt:lpstr>PowerPoint Presentation</vt:lpstr>
      <vt:lpstr>Timetable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Year 3</dc:title>
  <dc:creator>Lorraine McGuckian</dc:creator>
  <cp:lastModifiedBy>Woodpeckers</cp:lastModifiedBy>
  <cp:revision>14</cp:revision>
  <dcterms:created xsi:type="dcterms:W3CDTF">2022-09-28T07:37:44Z</dcterms:created>
  <dcterms:modified xsi:type="dcterms:W3CDTF">2025-01-17T12:26:40Z</dcterms:modified>
</cp:coreProperties>
</file>